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825120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проект.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Подтверждение профессионального мастерства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206064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Дополнительный критерий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830235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225928"/>
            <a:ext cx="4006907" cy="554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может работник Госкорпорации «Росатом», который соответствует общим требованиям приказа.
В конкурсе не принимают участие: должности дивизиона, обеспечивающие процессы корпоративных функций.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Оператор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Оператор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ПОДТВЕРЖДЕНИЕ ПРОФЕССИОНАЛЬНОГО МАСТЕРСТВА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ДОПОЛНИТЕЛЬНЫЙ КРИТЕРИЙ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15168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149766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Инициативность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Проявленная инициатива работника в разработку и внедрение решений, влияющих на производственные и бизнес-процессы предприятия/дивизиона, включая развитие ПСР, в т.ч. ППУ и рационализаторские предложения, мероприятия по повышению безопасности и другие инициативы, направленные на улучшение результатов.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Качественные и количественные результаты достижения, личный вклад в общий результат: рост производительности труда, экономический эффект, перевыполнение плановых показателей, улучшение качества и стабильности процессов, снижение себестоимости и уровня потерь и затрат, снижение временных или иных затрат, оптимизация рабочих процессов, снижение рисков в области безопасности, а также иные значимые результаты.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Подтверждение профессионального мастерства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Опыт работы в профессии, профессиональные достижения, передача опыта коллегам, освоение современных технологий, освоение смежных профессий, участие в профессиональных конкурсах и премиях, наличие профессиональных наград и знаков признания, участие в общественно значимых и иных проектах, повышения квалификации, успешное прохождение аттестаций.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Приверженность культуре безопасности и культуре безопасного поведения, отсутствие нарушений в области охраны труда, наличие инициатив в области развития культуры безопасности.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53741</TotalTime>
  <Words>2203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3415</cp:revision>
  <cp:lastPrinted>2025-02-03T14:56:44Z</cp:lastPrinted>
  <dcterms:created xsi:type="dcterms:W3CDTF">2019-09-24T12:37:05Z</dcterms:created>
  <dcterms:modified xsi:type="dcterms:W3CDTF">2026-02-11T07:36:04Z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